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025525"/>
            <a:ext cx="10439400" cy="3816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84187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14400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744</cp:revision>
  <dcterms:created xsi:type="dcterms:W3CDTF">2023-03-10T15:00:25Z</dcterms:created>
  <dcterms:modified xsi:type="dcterms:W3CDTF">2023-03-10T15:00:25Z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